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48" y="-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B365EE-487B-42F0-9CE4-88635E84F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8EC913-D861-8BCD-89CC-8DD3B7D60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A7D663-9308-6E1E-EF83-5470D3172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C593DF-55FA-5BC9-31F5-3F7C0AA1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1F1DDC5-4E5A-A490-0C0A-1DB4F5FB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444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BD8F-1256-2646-2597-A686A9847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0351A62-0F2D-333E-8CFE-0C44245FB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F543C1-4DB0-544A-1873-8E976BA36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4E706F-4852-4D3D-7290-AE7573DE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62302D-EE86-F701-A468-ED00FAF1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445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C92F792-09AA-1F27-90C9-E974A2B29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7372AA-C8E4-99C9-20C6-69C015564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F8ADEF-83EB-C1CB-F0D4-11181DDC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823923-5637-E0F2-15C0-4C95772F4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D6CB6B-F0AB-0A27-CD21-7101C05C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4631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7FB258-793B-EBC3-1C17-DA6791E4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8ABEFC-0DC8-3F5B-67EE-ED1C8982D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32685B-948B-E186-A32C-2CC71C5E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334A14-3FE3-C95B-FB87-952573BA1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F625A9-825A-7ED9-5F25-A52019170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351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817EBA-788E-BBFC-B882-ADDFC718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EBBCE52-2712-3312-973B-D82DA50F5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C6E385-D535-4F11-AD8B-4B47151C1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CAD7B9-D70C-84B4-E0E8-7BA0B564F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DAF86-226B-68E2-CC67-9203989F1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74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F52D9-8D75-949B-6DC9-1E1C6FEF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C18530-2BC5-5A26-5169-0BB25C646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C2EFC70-78D0-E2D0-D192-9A2677E69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555F2CD-16F0-EDA0-A5FF-7BFCEE39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BFFA62-5F25-2995-026C-EA13E5310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2B74A2-EDE9-BD78-6B75-6029D474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0738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16651A-3A64-935A-4F59-74B458CBE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F867CA6-4497-0286-5E58-0A4614892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8CA7CC4-D876-6709-AEF8-FF6F4B0BC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B085ADD-DC4B-B6E0-CA3F-4886FEE5AF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4E63D32-9CE9-22D6-8A23-3D2132DC2A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90921AE-6EE5-8DFA-E27A-2FA37DFA9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08AEC95-FE96-1388-3B41-E14B0E00E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8E06EED-5784-C583-F514-0363D2646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8374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4DE4EA-BC1E-FAE2-BF8B-8E483F7BA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1D91F0F-CC8D-4A89-6AA8-164925E73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A7F1BA-8358-08BD-048E-688DC2C5C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4CE3524-B71F-5972-DA56-BC3A87E12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3522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884F508-A510-2321-AA65-2A58D366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7EC170C-492B-FBBE-174E-99B7B8F2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D3FAAA-E7AE-C0C0-46C2-7488FEB00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84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083FC5-72F1-ADE0-5ECB-2A247973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3C8316-75F0-E605-8169-2AE0F8D02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58ACE2-840E-F531-A4C3-0CDB00305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00E8F0-7670-171A-6215-57740C66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DDD4A4-A1C3-07C2-8AA6-86062033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046433-04E2-C481-46F6-F453A18D8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749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D7616E-382C-4C38-683A-589C6E420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A8B9681-7BEA-5865-5925-821B0B464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54CC609-9154-9913-3FB3-FD788F6E8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73DF2D4-AE89-8E62-5B94-964AC3A22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C6095-6D22-9E7D-8FA7-DF9299C9F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162A2F8-786E-83FE-0873-3916F2070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793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7B7A0D-D395-6367-0463-F29FEFA6C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CC6887-DD2D-BBF6-8481-EFFE090AC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622D73-5CE2-6489-DB1D-F1EEF7A4D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A3A62-B7CA-4B4E-84E8-CF796EEDA3C7}" type="datetimeFigureOut">
              <a:rPr lang="fr-FR" smtClean="0"/>
              <a:t>17/09/2024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28586D-4779-33F4-6B81-CF455001F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B333B-7CDD-E12A-94F1-4ED1ACF69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E837B5-DEC8-404A-BB58-D85BCDD561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50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 descr="Une image contenant cimetière, grave, pierre tombale, plein air&#10;&#10;Description générée automatiquement">
            <a:extLst>
              <a:ext uri="{FF2B5EF4-FFF2-40B4-BE49-F238E27FC236}">
                <a16:creationId xmlns:a16="http://schemas.microsoft.com/office/drawing/2014/main" id="{08290E46-3516-45CA-6A31-26316C75A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071" y="-513333"/>
            <a:ext cx="9336504" cy="6598583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3302E9D9-81EF-805F-EA14-B70DBDE063C8}"/>
              </a:ext>
            </a:extLst>
          </p:cNvPr>
          <p:cNvSpPr txBox="1"/>
          <p:nvPr/>
        </p:nvSpPr>
        <p:spPr>
          <a:xfrm>
            <a:off x="5587465" y="1847240"/>
            <a:ext cx="3258151" cy="2031325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r>
              <a:rPr lang="fr-FR" dirty="0">
                <a:latin typeface="Castellar" panose="020A0402060406010301" pitchFamily="18" charset="0"/>
              </a:rPr>
              <a:t>   </a:t>
            </a:r>
            <a:r>
              <a:rPr lang="fr-FR" sz="1600" dirty="0">
                <a:latin typeface="Castellar" panose="020A0402060406010301" pitchFamily="18" charset="0"/>
              </a:rPr>
              <a:t>PASSEZ QUAND VOUS </a:t>
            </a:r>
          </a:p>
          <a:p>
            <a:endParaRPr lang="fr-FR" sz="1600" dirty="0">
              <a:latin typeface="Castellar" panose="020A0402060406010301" pitchFamily="18" charset="0"/>
            </a:endParaRPr>
          </a:p>
          <a:p>
            <a:r>
              <a:rPr lang="fr-FR" sz="1600" dirty="0">
                <a:latin typeface="Castellar" panose="020A0402060406010301" pitchFamily="18" charset="0"/>
              </a:rPr>
              <a:t>               VOULEZ, </a:t>
            </a:r>
          </a:p>
          <a:p>
            <a:endParaRPr lang="fr-FR" sz="1600" dirty="0">
              <a:latin typeface="Castellar" panose="020A0402060406010301" pitchFamily="18" charset="0"/>
            </a:endParaRPr>
          </a:p>
          <a:p>
            <a:r>
              <a:rPr lang="fr-FR" sz="1600" dirty="0">
                <a:latin typeface="Castellar" panose="020A0402060406010301" pitchFamily="18" charset="0"/>
              </a:rPr>
              <a:t>        JE NE BOUGE PAS</a:t>
            </a:r>
          </a:p>
          <a:p>
            <a:endParaRPr lang="fr-FR" sz="1600" dirty="0">
              <a:latin typeface="Castellar" panose="020A0402060406010301" pitchFamily="18" charset="0"/>
            </a:endParaRPr>
          </a:p>
          <a:p>
            <a:endParaRPr lang="fr-FR" sz="1400" dirty="0">
              <a:latin typeface="Castellar" panose="020A0402060406010301" pitchFamily="18" charset="0"/>
            </a:endParaRPr>
          </a:p>
          <a:p>
            <a:r>
              <a:rPr lang="fr-FR" sz="1400" dirty="0"/>
              <a:t>                                             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43DAEA97-9939-B869-082B-8E4D51B43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68706" y="780201"/>
            <a:ext cx="2676376" cy="20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32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34">
            <a:extLst>
              <a:ext uri="{FF2B5EF4-FFF2-40B4-BE49-F238E27FC236}">
                <a16:creationId xmlns:a16="http://schemas.microsoft.com/office/drawing/2014/main" id="{1D1E5737-8185-3633-FEA1-5C32FFD29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19"/>
            <a:ext cx="2544828" cy="1800000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0E8D479-8908-FCAE-DF8A-67426E051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518" y="79603"/>
            <a:ext cx="2544598" cy="1800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964A7ED-8E88-7699-D2BB-8EAD80BA5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806" y="198155"/>
            <a:ext cx="254695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79516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13</Words>
  <Application>Microsoft Office PowerPoint</Application>
  <PresentationFormat>Grand écran</PresentationFormat>
  <Paragraphs>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Castellar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Laureline PELLEGRINI</dc:creator>
  <cp:lastModifiedBy>Laureline PELLEGRINI</cp:lastModifiedBy>
  <cp:revision>3</cp:revision>
  <dcterms:created xsi:type="dcterms:W3CDTF">2024-09-17T11:54:40Z</dcterms:created>
  <dcterms:modified xsi:type="dcterms:W3CDTF">2024-09-17T12:43:09Z</dcterms:modified>
</cp:coreProperties>
</file>

<file path=docProps/thumbnail.jpeg>
</file>